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7" r:id="rId3"/>
    <p:sldId id="256" r:id="rId4"/>
    <p:sldId id="265" r:id="rId5"/>
    <p:sldId id="257" r:id="rId6"/>
    <p:sldId id="259" r:id="rId7"/>
    <p:sldId id="261" r:id="rId8"/>
    <p:sldId id="262" r:id="rId9"/>
    <p:sldId id="263" r:id="rId10"/>
    <p:sldId id="266" r:id="rId11"/>
    <p:sldId id="268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3C4A02-2AFE-4B78-A3CA-825E84AE19CD}" v="9" dt="2023-08-06T13:03:59.9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59" autoAdjust="0"/>
    <p:restoredTop sz="94660"/>
  </p:normalViewPr>
  <p:slideViewPr>
    <p:cSldViewPr snapToGrid="0">
      <p:cViewPr varScale="1">
        <p:scale>
          <a:sx n="40" d="100"/>
          <a:sy n="40" d="100"/>
        </p:scale>
        <p:origin x="54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C34FA-EB36-0FA3-544D-D66E9C565E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3FF4DB-92EE-D5E5-EDB6-02FBFA04A8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9C962E4-7707-45AB-3BEE-860A8F0E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3A3D-AFFF-401C-815D-72894F52D512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D3C0D1-B7F7-53F0-9344-3474A78DE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90C982-FE8C-721A-6A4C-CB2DA31D5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B204-FACC-49F0-A9C6-F66B655E0C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8628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4A5CD5-84FB-C99C-1B8F-0CCC73AEA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55CFFD-D190-F982-B843-3297337C5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F43805-A9E6-9529-DE3A-27782C86D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3A3D-AFFF-401C-815D-72894F52D512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1D21BB-BE25-568A-9E6D-0E4B651EB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FF46C9-9307-EDDF-17F8-4B7CC2E13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B204-FACC-49F0-A9C6-F66B655E0C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2448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B165E5-4D7F-52BD-E2BE-23F2DE6E7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74949C-593D-4C9D-95BE-D64BC607E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4333A7-2FBC-3AB0-FEBF-6BAEA2EB6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3A3D-AFFF-401C-815D-72894F52D512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5C513D-CEFF-2298-CDCB-E335D9214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5B98C9-031A-FCB5-2190-EB854E8C9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B204-FACC-49F0-A9C6-F66B655E0C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103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82BD07-C383-A83F-29D5-2150E4E5C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7A8523-5840-65A2-80EB-903E54A43F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654B069-C6F5-E2B6-3172-A7AF6F9DE4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17143F-400C-B350-7F66-788B93CA5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3A3D-AFFF-401C-815D-72894F52D512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EFE4565-70CC-627C-7EED-1EDCDC9E3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7B64A11-7376-2C15-779A-91AF50606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B204-FACC-49F0-A9C6-F66B655E0C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393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6B172D-E1E5-B053-A664-39E919694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0F92DF-7FED-6ECB-CA17-8E5027031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CC843B6-B81E-92D4-B1B0-2F53B3AC9A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2C55727-9777-D8D9-4564-C4444137A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E5E097A-4AD8-7755-D093-44ACF15D80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BA3F0A9-BB62-747E-EAF7-23AAAE8B7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3A3D-AFFF-401C-815D-72894F52D512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70FFBB1-07D8-2ED5-53A3-81C8ACAAD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4E3ECD1-AAAF-EB23-7F77-07BCC4AE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B204-FACC-49F0-A9C6-F66B655E0C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99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EC03F4-7240-6419-6B17-144726BEB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9E26C14-60C2-CBBA-1D45-5F853BF08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3A3D-AFFF-401C-815D-72894F52D512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834B6AE-01CC-7F77-9855-1E811A705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DBA4101-1A5F-2013-91C5-E88B23FE6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B204-FACC-49F0-A9C6-F66B655E0C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7267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15B803C-360D-CE7F-BAC4-E63319781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3A3D-AFFF-401C-815D-72894F52D512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65F4F55-95CD-7EF3-7F8E-3366C8AE2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0C3B948-8111-6497-3C71-1276774FA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B204-FACC-49F0-A9C6-F66B655E0C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8013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298E13-4BCA-35BE-EC8F-349661453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A16A683-07EB-50A8-BDC5-1CE150F43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793656E-0EEE-6710-5E37-DB640C24E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B417377-D61D-BFEB-2581-002E7EA85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3A3D-AFFF-401C-815D-72894F52D512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FC94D9-0935-3A9B-8C71-4A30DA2B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F687D90-53BC-BBC7-1849-05DB4CAA2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B204-FACC-49F0-A9C6-F66B655E0C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7136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8A7AC6-64FF-2ABC-43CA-A850DD160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0426008-8590-275E-04A3-1C988A14F2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CF91661-2445-74C2-FED2-45E1F9E40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6377A60-243F-63BD-6029-109069057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3A3D-AFFF-401C-815D-72894F52D512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FB1C18-995D-6BF8-F7A2-BCC6A64D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8A298F4-FFCF-E4C5-9C3D-64AAE21AA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B204-FACC-49F0-A9C6-F66B655E0C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8131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6C7B13-2704-13AA-CD10-EF9A179DA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33C247C-6C07-FDD4-5B82-63C277351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5E623E-1523-30A6-332F-8061895BB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3A3D-AFFF-401C-815D-72894F52D512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71972D-9875-6D19-7F51-B2A3B72A8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DB472D-B374-511B-C6FD-03DB9013B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B204-FACC-49F0-A9C6-F66B655E0C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9806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CFE2487-D9C0-14BA-431E-5EE52D4B9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DB8C770-161C-E4B1-27F6-4FB06A8235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0B936E-BEAF-DD0B-F0F3-9927CE482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3A3D-AFFF-401C-815D-72894F52D512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0018C6-B875-6321-58AC-771A796F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4713D3-22B1-DB6D-28BA-9AA1E1A16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B204-FACC-49F0-A9C6-F66B655E0C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6790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53819C0-F9A9-07C0-7A1A-5DBE70812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86C6EFE-0B37-9783-382B-7263EF738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268A6B-C389-FA28-8E6A-8FC2BA1C52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C3A3D-AFFF-401C-815D-72894F52D512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6575BA-6F90-526C-AB65-18AAB0C711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5EBF7B-F6AF-1DE8-EED0-8BAEA41F98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EB204-FACC-49F0-A9C6-F66B655E0C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3792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4BE371E0-F73F-2037-5BD4-C7E9AA109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31" y="80532"/>
            <a:ext cx="11604567" cy="656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860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 descr="Texto&#10;&#10;Descrição gerada automaticamente">
            <a:extLst>
              <a:ext uri="{FF2B5EF4-FFF2-40B4-BE49-F238E27FC236}">
                <a16:creationId xmlns:a16="http://schemas.microsoft.com/office/drawing/2014/main" id="{032FEB7E-11EE-774D-1CC3-8F19AE58AF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35" y="457200"/>
            <a:ext cx="689113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6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1F0DDF00-D5AF-3E7C-C5DB-45582E31C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412" y="357187"/>
            <a:ext cx="9401175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25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Jornal com imagens de pessoas e texto&#10;&#10;Descrição gerada automaticamente com confiança média">
            <a:extLst>
              <a:ext uri="{FF2B5EF4-FFF2-40B4-BE49-F238E27FC236}">
                <a16:creationId xmlns:a16="http://schemas.microsoft.com/office/drawing/2014/main" id="{16AA91AE-247D-1F9E-FCE5-7A0858C753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 b="3058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177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Jornal com foto e texto&#10;&#10;Descrição gerada automaticamente com confiança média">
            <a:extLst>
              <a:ext uri="{FF2B5EF4-FFF2-40B4-BE49-F238E27FC236}">
                <a16:creationId xmlns:a16="http://schemas.microsoft.com/office/drawing/2014/main" id="{89253822-3539-DFF4-F7DD-FDD02DFC39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" r="-3" b="-3"/>
          <a:stretch/>
        </p:blipFill>
        <p:spPr>
          <a:xfrm>
            <a:off x="192528" y="171716"/>
            <a:ext cx="3793268" cy="6514565"/>
          </a:xfrm>
          <a:prstGeom prst="rect">
            <a:avLst/>
          </a:prstGeom>
        </p:spPr>
      </p:pic>
      <p:pic>
        <p:nvPicPr>
          <p:cNvPr id="9" name="Imagem 8" descr="Jornal com foto e texto&#10;&#10;Descrição gerada automaticamente com confiança média">
            <a:extLst>
              <a:ext uri="{FF2B5EF4-FFF2-40B4-BE49-F238E27FC236}">
                <a16:creationId xmlns:a16="http://schemas.microsoft.com/office/drawing/2014/main" id="{3F11E846-371E-BAC9-866A-3655E916D3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" r="-3" b="-3"/>
          <a:stretch/>
        </p:blipFill>
        <p:spPr>
          <a:xfrm>
            <a:off x="4184538" y="171716"/>
            <a:ext cx="3822924" cy="6514565"/>
          </a:xfrm>
          <a:prstGeom prst="rect">
            <a:avLst/>
          </a:prstGeom>
        </p:spPr>
      </p:pic>
      <p:pic>
        <p:nvPicPr>
          <p:cNvPr id="5" name="Imagem 4" descr="Jornal com foto e texto&#10;&#10;Descrição gerada automaticamente com confiança média">
            <a:extLst>
              <a:ext uri="{FF2B5EF4-FFF2-40B4-BE49-F238E27FC236}">
                <a16:creationId xmlns:a16="http://schemas.microsoft.com/office/drawing/2014/main" id="{32A4D9FE-0E82-F81A-601B-AAA5CB976D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" r="-3" b="-3"/>
          <a:stretch/>
        </p:blipFill>
        <p:spPr>
          <a:xfrm>
            <a:off x="8188032" y="171716"/>
            <a:ext cx="3799007" cy="651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38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Jornal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7D16E19E-F877-F3C9-7DEE-2088F5417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9115"/>
            <a:ext cx="11277600" cy="577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537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73B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m 7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AC5DED87-17B1-D912-FA16-B669DD5AE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675471"/>
            <a:ext cx="10905066" cy="550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5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6B9534D0-FEFE-4822-692A-75CC0357E6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0" r="1" b="44417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79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Imagem capturada de tela de celular com publicação numa rede social&#10;&#10;Descrição gerada automaticamente com confiança baixa">
            <a:extLst>
              <a:ext uri="{FF2B5EF4-FFF2-40B4-BE49-F238E27FC236}">
                <a16:creationId xmlns:a16="http://schemas.microsoft.com/office/drawing/2014/main" id="{BDD58228-4C45-97DC-B2C7-317D8A236B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8" b="948"/>
          <a:stretch/>
        </p:blipFill>
        <p:spPr>
          <a:xfrm>
            <a:off x="192528" y="171716"/>
            <a:ext cx="3793268" cy="6514565"/>
          </a:xfrm>
          <a:prstGeom prst="rect">
            <a:avLst/>
          </a:prstGeom>
        </p:spPr>
      </p:pic>
      <p:pic>
        <p:nvPicPr>
          <p:cNvPr id="7" name="Imagem 6" descr="Imagem capturada de tela de celular com publicação numa rede social&#10;&#10;Descrição gerada automaticamente com confiança baixa">
            <a:extLst>
              <a:ext uri="{FF2B5EF4-FFF2-40B4-BE49-F238E27FC236}">
                <a16:creationId xmlns:a16="http://schemas.microsoft.com/office/drawing/2014/main" id="{C2F2FA12-4385-CE80-2DA1-042458CBD3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3" r="1" b="1324"/>
          <a:stretch/>
        </p:blipFill>
        <p:spPr>
          <a:xfrm>
            <a:off x="4184538" y="171716"/>
            <a:ext cx="3822924" cy="6514565"/>
          </a:xfrm>
          <a:prstGeom prst="rect">
            <a:avLst/>
          </a:prstGeom>
        </p:spPr>
      </p:pic>
      <p:pic>
        <p:nvPicPr>
          <p:cNvPr id="5" name="Imagem 4" descr="Imagem capturada de tela de celular com publicação numa rede social&#10;&#10;Descrição gerada automaticamente com confiança baixa">
            <a:extLst>
              <a:ext uri="{FF2B5EF4-FFF2-40B4-BE49-F238E27FC236}">
                <a16:creationId xmlns:a16="http://schemas.microsoft.com/office/drawing/2014/main" id="{EC3EE89D-2DAA-CEA7-B6C3-BED9BA83C7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1" r="-3" b="1018"/>
          <a:stretch/>
        </p:blipFill>
        <p:spPr>
          <a:xfrm>
            <a:off x="8188032" y="171716"/>
            <a:ext cx="3799007" cy="651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22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4BE371E0-F73F-2037-5BD4-C7E9AA109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22" y="142413"/>
            <a:ext cx="10690167" cy="663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43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58259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Thomaz Rural</dc:creator>
  <cp:lastModifiedBy>Thomaz Rural</cp:lastModifiedBy>
  <cp:revision>5</cp:revision>
  <dcterms:created xsi:type="dcterms:W3CDTF">2023-08-06T12:53:26Z</dcterms:created>
  <dcterms:modified xsi:type="dcterms:W3CDTF">2023-08-06T20:39:07Z</dcterms:modified>
</cp:coreProperties>
</file>