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0" r:id="rId7"/>
    <p:sldId id="261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59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3AD97E-EC0F-9FFD-3A72-05AB578C4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A79DDE-8C31-8DF6-9E0C-19DA9A8CB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830063-B721-AAB1-EBD3-11BD00A5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E90A-E395-4A2A-AAD2-2437CB5654F9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4C6B356-9081-D81C-4E8C-5498DE4A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2CCD2D-641D-210F-ED18-E98685A11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EE8B-3FCF-40D2-B455-6F042D69C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37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0649AE-762E-9AA8-61B6-E377A0699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27310F-9063-DD00-B22C-661BAFBEF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FBB940-6BA5-4A0F-8319-D7290C8A5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E90A-E395-4A2A-AAD2-2437CB5654F9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0DF97C-F494-0E94-02C9-43510AFBB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17C00D-C494-0050-DDAE-F0E121700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EE8B-3FCF-40D2-B455-6F042D69C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3531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1B2BD-1345-5098-237E-09E2D802E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2E023DE-DB25-DBB8-F4B8-8EA753890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372BF8-EAC6-7864-5CF9-A68F7F416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E90A-E395-4A2A-AAD2-2437CB5654F9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938736-ABBA-14EA-26AE-E6AA7BCFE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EC7395-7DCD-28CE-F825-726B03025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EE8B-3FCF-40D2-B455-6F042D69C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935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BE5BF8-352D-89A9-C60E-E4BBE8E77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92EA5E-BD7A-5D1C-19FF-04D0930002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35F130-26A5-B9C2-1A4D-E90ED665A3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2EDF5C-57E0-8A02-69FD-0E431BAB0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E90A-E395-4A2A-AAD2-2437CB5654F9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4DA4EB4-EBA6-D7F8-3A72-DF359B273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8C639C-C582-F6C7-D65E-70EEECD00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EE8B-3FCF-40D2-B455-6F042D69C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2168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EFE42A-D393-1FF9-AD75-28CC421E6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1BBABEF-1EA1-15D4-F77D-33929A060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3490D6C-4910-5F5B-1B02-F5190610BE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105F5D9-CAA5-C2DD-AC78-BAB9B49BBA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B08A17F-ED54-E96A-DB0B-04D2EA9BF2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F990440-924D-C535-30F6-E4B370F2C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E90A-E395-4A2A-AAD2-2437CB5654F9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12F8565-B6A8-DD72-391B-4475CE480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946F804-D942-0DEE-9B4C-52D639788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EE8B-3FCF-40D2-B455-6F042D69C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684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1DB282-55E5-DA83-4AE5-CB81FE44F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1F4A916-E2A6-6E87-898A-FDC4EF0E0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E90A-E395-4A2A-AAD2-2437CB5654F9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98BEDDF-9FDC-32A5-55AA-5CC5BD77A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0CBA78E-B7F8-A35A-EF59-B7B57235C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EE8B-3FCF-40D2-B455-6F042D69C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2618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C6B78F5-5761-CE24-83A5-71862E2E8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E90A-E395-4A2A-AAD2-2437CB5654F9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FE63C2E-3DCF-F8E5-EC72-1923975B1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C80E0D9-1555-6F15-4C67-6B912F86B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EE8B-3FCF-40D2-B455-6F042D69C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9317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07C425-6CA8-AED1-424E-F78F8B806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D0D26DA-B1E7-2110-22B3-DA161437E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D28AB9-8D4D-2481-F157-805358A54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190BA31-C03A-07AA-AFB3-84278EC8B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E90A-E395-4A2A-AAD2-2437CB5654F9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5ACE82-7403-679D-8492-F69ECA36C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78338AE-F58C-7BC1-9163-40D893B74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EE8B-3FCF-40D2-B455-6F042D69C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593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FA4522-FD1F-D077-472E-69C559A80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73E687D-E942-2FB2-F2D3-53F1D5B8DD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DBDB8E-8F85-F3E2-831F-97C38BA7A9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52BE1D8-150B-5740-E123-831B7AB80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E90A-E395-4A2A-AAD2-2437CB5654F9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DCAC5AF-27AB-508D-053D-9AA3CEE5B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F21ACE-FAF1-990A-3CF9-5EF37BA1E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EE8B-3FCF-40D2-B455-6F042D69C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316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AD471F-9327-F80D-58FE-6C800723C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B268B1A-D00A-2B67-375B-B56E0EAF5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5CFBBC-A90E-BB9B-0B98-1AFE83E10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E90A-E395-4A2A-AAD2-2437CB5654F9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A7A7BD-334A-E7E4-2014-47103CA53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F8675A-1E42-1652-E79E-A3E820B33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EE8B-3FCF-40D2-B455-6F042D69C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773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934DF8C-10FC-4663-05EB-ACD80B5E94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C3646A5-ED2B-C1D9-2DE7-18D5956BED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E7C135-2C8D-D01C-36F1-568A0FA06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E90A-E395-4A2A-AAD2-2437CB5654F9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5D232F-6F09-190C-03AA-940FF2296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983610-C0AA-90C9-092D-6F60BC937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EE8B-3FCF-40D2-B455-6F042D69C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9010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A9D216D-9459-61EF-3C32-FF716C197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3E5B47D-5FC6-20BC-3942-1A3AC762BB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A43D47-2251-9E57-EDAD-EDBCD78AD0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6E90A-E395-4A2A-AAD2-2437CB5654F9}" type="datetimeFigureOut">
              <a:rPr lang="pt-BR" smtClean="0"/>
              <a:t>20/06/2023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882F63-DE4E-D598-E3BC-A90F175577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0549F5-8E52-A3C2-79A8-B0425EEDD2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BEE8B-3FCF-40D2-B455-6F042D69C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711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3235E04A-0917-941B-AA34-F8EB01EF1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457" y="1935673"/>
            <a:ext cx="5963085" cy="298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03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BB79E0AB-2B5E-176B-94AE-50AF34663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783167"/>
            <a:ext cx="5291666" cy="5291666"/>
          </a:xfrm>
          <a:prstGeom prst="rect">
            <a:avLst/>
          </a:prstGeom>
        </p:spPr>
      </p:pic>
      <p:pic>
        <p:nvPicPr>
          <p:cNvPr id="4" name="Imagem 3" descr="Homem com banana na floresta&#10;&#10;Descrição gerada automaticamente">
            <a:extLst>
              <a:ext uri="{FF2B5EF4-FFF2-40B4-BE49-F238E27FC236}">
                <a16:creationId xmlns:a16="http://schemas.microsoft.com/office/drawing/2014/main" id="{CA75C2B6-61EC-1CF4-4191-BD5C4BEC4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671210"/>
            <a:ext cx="5917660" cy="578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01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Texto, Aplicativo&#10;&#10;Descrição gerada automaticamente">
            <a:extLst>
              <a:ext uri="{FF2B5EF4-FFF2-40B4-BE49-F238E27FC236}">
                <a16:creationId xmlns:a16="http://schemas.microsoft.com/office/drawing/2014/main" id="{9C8BEE8D-9AD8-A3ED-2698-5E330BBE5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798152"/>
            <a:ext cx="10905066" cy="5261694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474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exto&#10;&#10;Descrição gerada automaticamente com confiança média">
            <a:extLst>
              <a:ext uri="{FF2B5EF4-FFF2-40B4-BE49-F238E27FC236}">
                <a16:creationId xmlns:a16="http://schemas.microsoft.com/office/drawing/2014/main" id="{7D90DE2E-4C8A-0900-608B-1B078617F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53" y="481264"/>
            <a:ext cx="10972800" cy="579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85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5D6F261C-D18B-0745-570B-7D77EB138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203159"/>
            <a:ext cx="11285621" cy="437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708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13156C63-FDB8-F6AC-E353-13EF384A7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399010"/>
            <a:ext cx="11887200" cy="630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40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Calendário&#10;&#10;Descrição gerada automaticamente com confiança média">
            <a:extLst>
              <a:ext uri="{FF2B5EF4-FFF2-40B4-BE49-F238E27FC236}">
                <a16:creationId xmlns:a16="http://schemas.microsoft.com/office/drawing/2014/main" id="{7D63E5ED-763E-6ED8-C1EA-775D07BE9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709670"/>
            <a:ext cx="10905066" cy="5438658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681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Thomaz Rural</dc:creator>
  <cp:lastModifiedBy>Thomaz Rural</cp:lastModifiedBy>
  <cp:revision>5</cp:revision>
  <dcterms:created xsi:type="dcterms:W3CDTF">2023-06-20T00:47:02Z</dcterms:created>
  <dcterms:modified xsi:type="dcterms:W3CDTF">2023-06-20T23:19:48Z</dcterms:modified>
</cp:coreProperties>
</file>